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1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7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3465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93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95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33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5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4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5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2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9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5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7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7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1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898D4-29C6-4250-9459-3446D61C412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79FBC-7011-41A6-BDCB-E11DE0680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83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 Language Operators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37927" y="4417454"/>
            <a:ext cx="4069724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By:-</a:t>
            </a:r>
            <a:r>
              <a:rPr lang="en-US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Asstt</a:t>
            </a:r>
            <a:r>
              <a:rPr lang="en-US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Prof:-</a:t>
            </a:r>
            <a:r>
              <a:rPr lang="en-US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Keshav</a:t>
            </a:r>
            <a:endParaRPr lang="en-US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r>
              <a:rPr lang="en-US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Computer Application Department</a:t>
            </a:r>
            <a:endParaRPr lang="en-IN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0954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74427" y="163768"/>
          <a:ext cx="10339317" cy="6234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6439"/>
                <a:gridCol w="3446439"/>
                <a:gridCol w="3446439"/>
              </a:tblGrid>
              <a:tr h="474246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Precedence</a:t>
                      </a:r>
                      <a:endParaRPr lang="en-US" dirty="0"/>
                    </a:p>
                  </a:txBody>
                  <a:tcPr/>
                </a:tc>
              </a:tr>
              <a:tr h="474246">
                <a:tc>
                  <a:txBody>
                    <a:bodyPr/>
                    <a:lstStyle/>
                    <a:p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to right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74246">
                <a:tc>
                  <a:txBody>
                    <a:bodyPr/>
                    <a:lstStyle/>
                    <a:p>
                      <a:r>
                        <a:rPr lang="en-US" dirty="0" smtClean="0"/>
                        <a:t>[]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Left to right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74246">
                <a:tc>
                  <a:txBody>
                    <a:bodyPr/>
                    <a:lstStyle/>
                    <a:p>
                      <a:r>
                        <a:rPr lang="en-US" dirty="0" smtClean="0"/>
                        <a:t>++,--,!,~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 to left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74246">
                <a:tc>
                  <a:txBody>
                    <a:bodyPr/>
                    <a:lstStyle/>
                    <a:p>
                      <a:r>
                        <a:rPr lang="en-US" dirty="0" smtClean="0"/>
                        <a:t>*,/,%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Left to right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74246">
                <a:tc>
                  <a:txBody>
                    <a:bodyPr/>
                    <a:lstStyle/>
                    <a:p>
                      <a:r>
                        <a:rPr lang="en-US" dirty="0" smtClean="0"/>
                        <a:t>+,-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to right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74246">
                <a:tc>
                  <a:txBody>
                    <a:bodyPr/>
                    <a:lstStyle/>
                    <a:p>
                      <a:r>
                        <a:rPr lang="en-US" dirty="0" smtClean="0"/>
                        <a:t>&lt;&lt;,&gt;&gt;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to right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74246">
                <a:tc>
                  <a:txBody>
                    <a:bodyPr/>
                    <a:lstStyle/>
                    <a:p>
                      <a:r>
                        <a:rPr lang="en-US" dirty="0" smtClean="0"/>
                        <a:t>&lt;,&gt;,&lt;=,&gt;=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to right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74246">
                <a:tc>
                  <a:txBody>
                    <a:bodyPr/>
                    <a:lstStyle/>
                    <a:p>
                      <a:r>
                        <a:rPr lang="en-US" dirty="0" smtClean="0"/>
                        <a:t>==,!=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to right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74246">
                <a:tc>
                  <a:txBody>
                    <a:bodyPr/>
                    <a:lstStyle/>
                    <a:p>
                      <a:r>
                        <a:rPr lang="en-US" dirty="0" smtClean="0"/>
                        <a:t>&amp;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to right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745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409575"/>
          <a:ext cx="10515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Precedence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^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to right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to right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&amp;&amp;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to right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||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to right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?: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to right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 to left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 to right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35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502" y="2730321"/>
            <a:ext cx="8825658" cy="113266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72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operator is a symbol which is used to perform some operations 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Example:-</a:t>
            </a:r>
            <a:r>
              <a:rPr lang="en-US" dirty="0" smtClean="0"/>
              <a:t>a + b ;</a:t>
            </a:r>
            <a:endParaRPr lang="en-US" dirty="0" smtClean="0"/>
          </a:p>
          <a:p>
            <a:r>
              <a:rPr lang="en-US" dirty="0" smtClean="0"/>
              <a:t>The following are the operators in C language.</a:t>
            </a:r>
          </a:p>
          <a:p>
            <a:r>
              <a:rPr lang="en-US" dirty="0" smtClean="0"/>
              <a:t>Arithmetic </a:t>
            </a:r>
          </a:p>
          <a:p>
            <a:r>
              <a:rPr lang="en-US" dirty="0" smtClean="0"/>
              <a:t>Relational </a:t>
            </a:r>
          </a:p>
          <a:p>
            <a:r>
              <a:rPr lang="en-US" dirty="0" smtClean="0"/>
              <a:t>Logical </a:t>
            </a:r>
          </a:p>
          <a:p>
            <a:r>
              <a:rPr lang="en-US" dirty="0" smtClean="0"/>
              <a:t>Assignment</a:t>
            </a:r>
          </a:p>
          <a:p>
            <a:r>
              <a:rPr lang="en-US" dirty="0" smtClean="0"/>
              <a:t>Conditional</a:t>
            </a:r>
          </a:p>
          <a:p>
            <a:r>
              <a:rPr lang="en-US" dirty="0" smtClean="0"/>
              <a:t>Increment/decrement</a:t>
            </a:r>
          </a:p>
        </p:txBody>
      </p:sp>
    </p:spTree>
    <p:extLst>
      <p:ext uri="{BB962C8B-B14F-4D97-AF65-F5344CB8AC3E}">
        <p14:creationId xmlns:p14="http://schemas.microsoft.com/office/powerpoint/2010/main" val="266828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(addition)+</a:t>
            </a:r>
          </a:p>
          <a:p>
            <a:r>
              <a:rPr lang="en-US" dirty="0" smtClean="0"/>
              <a:t>(subtraction)-</a:t>
            </a:r>
          </a:p>
          <a:p>
            <a:r>
              <a:rPr lang="en-US" dirty="0" smtClean="0"/>
              <a:t>(multiply)*</a:t>
            </a:r>
          </a:p>
          <a:p>
            <a:r>
              <a:rPr lang="en-US" dirty="0" smtClean="0"/>
              <a:t>(divide)/</a:t>
            </a:r>
          </a:p>
          <a:p>
            <a:r>
              <a:rPr lang="en-US" dirty="0" smtClean="0"/>
              <a:t>(reminder or </a:t>
            </a:r>
            <a:r>
              <a:rPr lang="en-US" dirty="0" err="1" smtClean="0"/>
              <a:t>modulas</a:t>
            </a:r>
            <a:r>
              <a:rPr lang="en-US" dirty="0" smtClean="0"/>
              <a:t>)%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20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</a:p>
          <a:p>
            <a:r>
              <a:rPr lang="en-US" dirty="0" smtClean="0"/>
              <a:t>&lt;=</a:t>
            </a:r>
          </a:p>
          <a:p>
            <a:r>
              <a:rPr lang="en-US" dirty="0" smtClean="0"/>
              <a:t>&gt;</a:t>
            </a:r>
          </a:p>
          <a:p>
            <a:r>
              <a:rPr lang="en-US" dirty="0" smtClean="0"/>
              <a:t>&gt;=</a:t>
            </a:r>
          </a:p>
          <a:p>
            <a:r>
              <a:rPr lang="en-US" dirty="0" smtClean="0"/>
              <a:t>==</a:t>
            </a:r>
          </a:p>
          <a:p>
            <a:r>
              <a:rPr lang="en-US" dirty="0" smtClean="0"/>
              <a:t>!=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7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&amp;&amp;(Logical AND)</a:t>
            </a:r>
          </a:p>
          <a:p>
            <a:r>
              <a:rPr lang="en-US" dirty="0"/>
              <a:t>||(Logical </a:t>
            </a:r>
            <a:r>
              <a:rPr lang="en-US" dirty="0" smtClean="0"/>
              <a:t>OR)</a:t>
            </a:r>
          </a:p>
          <a:p>
            <a:r>
              <a:rPr lang="en-US" dirty="0" smtClean="0"/>
              <a:t>!(Logical NOT)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6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operator(=)</a:t>
            </a:r>
          </a:p>
          <a:p>
            <a:r>
              <a:rPr lang="en-US" dirty="0" smtClean="0"/>
              <a:t>Shorthand Assignment operator(operator=)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8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Conditional operator(?:)</a:t>
            </a:r>
          </a:p>
          <a:p>
            <a:r>
              <a:rPr lang="en-US" dirty="0"/>
              <a:t>e</a:t>
            </a:r>
            <a:r>
              <a:rPr lang="en-US" dirty="0" smtClean="0"/>
              <a:t>1?e2:e3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10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Increment/decrement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++</a:t>
            </a:r>
          </a:p>
          <a:p>
            <a:r>
              <a:rPr lang="en-US" dirty="0" smtClean="0"/>
              <a:t>--</a:t>
            </a:r>
          </a:p>
          <a:p>
            <a:r>
              <a:rPr lang="en-US" dirty="0" smtClean="0"/>
              <a:t>Pre increment(++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Post increment(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1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325970" cy="3790831"/>
          </a:xfrm>
        </p:spPr>
        <p:txBody>
          <a:bodyPr/>
          <a:lstStyle/>
          <a:p>
            <a:r>
              <a:rPr lang="en-US" dirty="0" smtClean="0"/>
              <a:t>Precedence and Associativity</a:t>
            </a:r>
            <a:br>
              <a:rPr lang="en-US" dirty="0" smtClean="0"/>
            </a:br>
            <a:r>
              <a:rPr lang="en-US" dirty="0" smtClean="0"/>
              <a:t>of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60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44</TotalTime>
  <Words>207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Rockwell</vt:lpstr>
      <vt:lpstr>Damask</vt:lpstr>
      <vt:lpstr>C Language Operators</vt:lpstr>
      <vt:lpstr>An operator is a symbol which is used to perform some operations on data</vt:lpstr>
      <vt:lpstr>Arithmetic operators</vt:lpstr>
      <vt:lpstr>Relational operator</vt:lpstr>
      <vt:lpstr>Logical operator</vt:lpstr>
      <vt:lpstr>Assignment operator</vt:lpstr>
      <vt:lpstr>Conditional operator</vt:lpstr>
      <vt:lpstr>Increment/decrement operator</vt:lpstr>
      <vt:lpstr>Precedence and Associativity of operators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Language Operators</dc:title>
  <dc:creator>sdcollege14</dc:creator>
  <cp:lastModifiedBy>sdcollege1</cp:lastModifiedBy>
  <cp:revision>7</cp:revision>
  <dcterms:created xsi:type="dcterms:W3CDTF">2020-09-24T05:30:43Z</dcterms:created>
  <dcterms:modified xsi:type="dcterms:W3CDTF">2021-01-16T06:43:59Z</dcterms:modified>
</cp:coreProperties>
</file>